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DAEFA-1F7C-4B5C-AAF7-42895D9E5276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D258-0513-4311-9881-EEBD92A5E41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2010-04-19T03:33:52Z</dcterms:created>
  <dcterms:modified xsi:type="dcterms:W3CDTF">2010-04-19T03:34:48Z</dcterms:modified>
</cp:coreProperties>
</file>